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6A6"/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47" d="100"/>
          <a:sy n="147" d="100"/>
        </p:scale>
        <p:origin x="-69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4836" y="211007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4/14/2025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4/14/2025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50825" y="188913"/>
            <a:ext cx="5221288" cy="536575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και Φορείς</a:t>
            </a:r>
            <a:endParaRPr lang="en-CA" altLang="en-US" sz="900" i="1" dirty="0">
              <a:solidFill>
                <a:srgbClr val="0056A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ΑΠΟΤΕΛΕΣΜΑΤΑ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 1 (προαιρετική)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77378" y="3012293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ΣΤΟΧΟΣ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ΜΕΘΟΔΟΙ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="" xmlns:a16="http://schemas.microsoft.com/office/drawing/2014/main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="" xmlns:a16="http://schemas.microsoft.com/office/drawing/2014/main" id="{77209AD9-74C3-46D7-88A2-7476E4B1767E}"/>
              </a:ext>
            </a:extLst>
          </p:cNvPr>
          <p:cNvSpPr/>
          <p:nvPr/>
        </p:nvSpPr>
        <p:spPr>
          <a:xfrm rot="19458990">
            <a:off x="5002273" y="18690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198</Words>
  <Application>Microsoft Office PowerPoint</Application>
  <PresentationFormat>Προβολή στην οθόνη (16:9)</PresentationFormat>
  <Paragraphs>28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37</cp:revision>
  <dcterms:created xsi:type="dcterms:W3CDTF">2016-12-21T07:44:53Z</dcterms:created>
  <dcterms:modified xsi:type="dcterms:W3CDTF">2025-04-14T15:31:34Z</dcterms:modified>
</cp:coreProperties>
</file>