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6A6"/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>
        <p:scale>
          <a:sx n="150" d="100"/>
          <a:sy n="150" d="100"/>
        </p:scale>
        <p:origin x="-552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4/14/2025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4/14/2025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14/4/2025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0056A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0056A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=""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=""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140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44</cp:revision>
  <dcterms:created xsi:type="dcterms:W3CDTF">2016-12-21T07:44:53Z</dcterms:created>
  <dcterms:modified xsi:type="dcterms:W3CDTF">2025-04-14T15:30:27Z</dcterms:modified>
</cp:coreProperties>
</file>